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0"/>
  </p:notesMasterIdLst>
  <p:sldIdLst>
    <p:sldId id="256" r:id="rId2"/>
    <p:sldId id="258" r:id="rId3"/>
    <p:sldId id="263" r:id="rId4"/>
    <p:sldId id="264" r:id="rId5"/>
    <p:sldId id="259" r:id="rId6"/>
    <p:sldId id="267" r:id="rId7"/>
    <p:sldId id="313" r:id="rId8"/>
    <p:sldId id="314" r:id="rId9"/>
    <p:sldId id="315" r:id="rId10"/>
    <p:sldId id="316" r:id="rId11"/>
    <p:sldId id="317" r:id="rId12"/>
    <p:sldId id="265" r:id="rId13"/>
    <p:sldId id="318" r:id="rId14"/>
    <p:sldId id="319" r:id="rId15"/>
    <p:sldId id="320" r:id="rId16"/>
    <p:sldId id="321" r:id="rId17"/>
    <p:sldId id="322" r:id="rId18"/>
    <p:sldId id="31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41" autoAdjust="0"/>
    <p:restoredTop sz="99465" autoAdjust="0"/>
  </p:normalViewPr>
  <p:slideViewPr>
    <p:cSldViewPr>
      <p:cViewPr varScale="1">
        <p:scale>
          <a:sx n="106" d="100"/>
          <a:sy n="106" d="100"/>
        </p:scale>
        <p:origin x="-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D9EEBE-4E81-450C-8E26-91A8A8BC668E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9A629-3677-4B9D-B2E0-5DB0DCF895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29-3677-4B9D-B2E0-5DB0DCF895A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2D051-D994-4F4F-A6E1-C11693F50AD4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90DC-6AAA-4C7B-BA70-BDD45DCB71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2D051-D994-4F4F-A6E1-C11693F50AD4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90DC-6AAA-4C7B-BA70-BDD45DCB7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2D051-D994-4F4F-A6E1-C11693F50AD4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90DC-6AAA-4C7B-BA70-BDD45DCB7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2D051-D994-4F4F-A6E1-C11693F50AD4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90DC-6AAA-4C7B-BA70-BDD45DCB7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2D051-D994-4F4F-A6E1-C11693F50AD4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24390DC-6AAA-4C7B-BA70-BDD45DCB7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2D051-D994-4F4F-A6E1-C11693F50AD4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90DC-6AAA-4C7B-BA70-BDD45DCB7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2D051-D994-4F4F-A6E1-C11693F50AD4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90DC-6AAA-4C7B-BA70-BDD45DCB7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2D051-D994-4F4F-A6E1-C11693F50AD4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90DC-6AAA-4C7B-BA70-BDD45DCB7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2D051-D994-4F4F-A6E1-C11693F50AD4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90DC-6AAA-4C7B-BA70-BDD45DCB7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2D051-D994-4F4F-A6E1-C11693F50AD4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90DC-6AAA-4C7B-BA70-BDD45DCB7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2D051-D994-4F4F-A6E1-C11693F50AD4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90DC-6AAA-4C7B-BA70-BDD45DCB7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AB2D051-D994-4F4F-A6E1-C11693F50AD4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24390DC-6AAA-4C7B-BA70-BDD45DCB7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slow">
    <p:pull dir="r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int-petersburg.com/images/history/siege_3.j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Отечественная война\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71604" y="64291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196752"/>
            <a:ext cx="8748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/>
              <a:t>ДЕТЯМ О ВОЙНЕ</a:t>
            </a:r>
            <a:endParaRPr lang="ru-RU" sz="800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114" y="260648"/>
            <a:ext cx="8690818" cy="63367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1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6792"/>
            <a:ext cx="9144000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601010"/>
            <a:ext cx="9143999" cy="596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1618" name="Picture 2" descr="http://topwar.ru/uploads/posts/2011-03/1299501016_sovetskie-zhenshhiny-pilot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20688"/>
            <a:ext cx="9144000" cy="5904656"/>
          </a:xfrm>
          <a:prstGeom prst="rect">
            <a:avLst/>
          </a:prstGeom>
          <a:noFill/>
        </p:spPr>
      </p:pic>
      <p:pic>
        <p:nvPicPr>
          <p:cNvPr id="111620" name="Picture 4" descr="http://byaki.net/uploads/posts/2013-05/1368023213_war_womans_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27" y="548680"/>
            <a:ext cx="9112223" cy="59766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F:\внеклассная работа\отечественная война фото\12565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12070"/>
            <a:ext cx="8136904" cy="6557290"/>
          </a:xfrm>
          <a:prstGeom prst="rect">
            <a:avLst/>
          </a:prstGeom>
          <a:noFill/>
        </p:spPr>
      </p:pic>
      <p:pic>
        <p:nvPicPr>
          <p:cNvPr id="21508" name="Picture 4" descr="F:\внеклассная работа\отечественная война фото\soldat_leters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http://img11.nnm.me/9/4/b/f/4/fe5a73c1a50bdc0953e21fd49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620688"/>
            <a:ext cx="8254500" cy="5736879"/>
          </a:xfrm>
          <a:prstGeom prst="rect">
            <a:avLst/>
          </a:prstGeom>
          <a:noFill/>
        </p:spPr>
      </p:pic>
      <p:pic>
        <p:nvPicPr>
          <p:cNvPr id="115716" name="Picture 4" descr="http://www.istorya.ru/book/ww2/img/tmp4FF-1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620688"/>
            <a:ext cx="8684334" cy="57759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http://ww2history.ru/uploads/2004/1358629473_50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32656"/>
            <a:ext cx="4536504" cy="6248875"/>
          </a:xfrm>
          <a:prstGeom prst="rect">
            <a:avLst/>
          </a:prstGeom>
          <a:noFill/>
        </p:spPr>
      </p:pic>
      <p:pic>
        <p:nvPicPr>
          <p:cNvPr id="117764" name="Picture 4" descr="http://4.bp.blogspot.com/-2-mWGJX6B24/UIUioZzaWJI/AAAAAAAAGU4/kKGfmQld7zA/s1600/partra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196752"/>
            <a:ext cx="8405112" cy="50850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2cd794e745c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52736"/>
            <a:ext cx="8099213" cy="50268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https://encrypted-tbn3.gstatic.com/images?q=tbn:ANd9GcTWdQLyIVVbfbb87pctw-CsLTo9wx97xvVBhQkcqccRYEuh_WdaMw"/>
          <p:cNvPicPr>
            <a:picLocks noChangeAspect="1" noChangeArrowheads="1"/>
          </p:cNvPicPr>
          <p:nvPr/>
        </p:nvPicPr>
        <p:blipFill>
          <a:blip r:embed="rId3" cstate="print"/>
          <a:srcRect t="3657" b="4899"/>
          <a:stretch>
            <a:fillRect/>
          </a:stretch>
        </p:blipFill>
        <p:spPr bwMode="auto">
          <a:xfrm>
            <a:off x="251520" y="476672"/>
            <a:ext cx="8620637" cy="5904656"/>
          </a:xfrm>
          <a:prstGeom prst="rect">
            <a:avLst/>
          </a:prstGeom>
          <a:noFill/>
        </p:spPr>
      </p:pic>
      <p:pic>
        <p:nvPicPr>
          <p:cNvPr id="119812" name="Picture 4" descr="http://nvk-mir.com.ua/wp-content/uploads/2013/05/9+%D0%BC%D0%B0%D1%8F+19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648"/>
            <a:ext cx="9144000" cy="6290606"/>
          </a:xfrm>
          <a:prstGeom prst="rect">
            <a:avLst/>
          </a:prstGeom>
          <a:noFill/>
        </p:spPr>
      </p:pic>
      <p:pic>
        <p:nvPicPr>
          <p:cNvPr id="119814" name="Picture 6" descr="http://pushkin.ru/images/stories/news/pobeda_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68" y="260648"/>
            <a:ext cx="9066532" cy="6336704"/>
          </a:xfrm>
          <a:prstGeom prst="rect">
            <a:avLst/>
          </a:prstGeom>
          <a:noFill/>
        </p:spPr>
      </p:pic>
      <p:pic>
        <p:nvPicPr>
          <p:cNvPr id="119816" name="Picture 8" descr="http://2.bp.blogspot.com/-KRxp8npejP8/T5RCerEuFMI/AAAAAAAAARY/vBpl_Wg7ZfU/s1600/9+%D0%BC%D0%B0%D1%8F+%D0%9C%D0%BE%D1%81%D0%BA%D0%B2%D0%B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52051"/>
            <a:ext cx="9144000" cy="6348550"/>
          </a:xfrm>
          <a:prstGeom prst="rect">
            <a:avLst/>
          </a:prstGeom>
          <a:noFill/>
        </p:spPr>
      </p:pic>
      <p:pic>
        <p:nvPicPr>
          <p:cNvPr id="119818" name="Picture 10" descr="http://svit24.net/images/stories/articles/2012/World/05-2012/6/z606_salet_den_pobedu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" y="0"/>
            <a:ext cx="9247957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9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571480"/>
            <a:ext cx="678661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/>
                <a:solidFill>
                  <a:schemeClr val="accent3"/>
                </a:solidFill>
              </a:rPr>
              <a:t>1941-1945г</a:t>
            </a:r>
            <a:endParaRPr lang="ru-RU" sz="6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428868"/>
            <a:ext cx="8358246" cy="28623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/>
                <a:solidFill>
                  <a:schemeClr val="accent3"/>
                </a:solidFill>
              </a:rPr>
              <a:t>ВЕЛИКАЯ </a:t>
            </a:r>
            <a:br>
              <a:rPr lang="ru-RU" sz="6000" b="1" dirty="0" smtClean="0">
                <a:ln/>
                <a:solidFill>
                  <a:schemeClr val="accent3"/>
                </a:solidFill>
              </a:rPr>
            </a:br>
            <a:r>
              <a:rPr lang="ru-RU" sz="6000" b="1" dirty="0" smtClean="0">
                <a:ln/>
                <a:solidFill>
                  <a:schemeClr val="accent3"/>
                </a:solidFill>
              </a:rPr>
              <a:t>ОТЕЧЕСТВЕННАЯ ВОЙНА </a:t>
            </a:r>
            <a:endParaRPr lang="ru-RU" sz="6000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неклассная работа\отечественная война фото\299_7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0"/>
            <a:ext cx="5000660" cy="6858000"/>
          </a:xfrm>
          <a:prstGeom prst="rect">
            <a:avLst/>
          </a:prstGeom>
          <a:noFill/>
        </p:spPr>
      </p:pic>
      <p:pic>
        <p:nvPicPr>
          <p:cNvPr id="1029" name="Picture 5" descr="F:\внеклассная работа\отечественная война фото\plakatnem3[1].gif"/>
          <p:cNvPicPr>
            <a:picLocks noChangeAspect="1" noChangeArrowheads="1"/>
          </p:cNvPicPr>
          <p:nvPr/>
        </p:nvPicPr>
        <p:blipFill>
          <a:blip r:embed="rId4" cstate="print"/>
          <a:srcRect b="10000"/>
          <a:stretch>
            <a:fillRect/>
          </a:stretch>
        </p:blipFill>
        <p:spPr bwMode="auto">
          <a:xfrm>
            <a:off x="0" y="0"/>
            <a:ext cx="3571868" cy="4500570"/>
          </a:xfrm>
          <a:prstGeom prst="rect">
            <a:avLst/>
          </a:prstGeom>
          <a:noFill/>
        </p:spPr>
      </p:pic>
      <p:pic>
        <p:nvPicPr>
          <p:cNvPr id="1030" name="Picture 6" descr="F:\внеклассная работа\отечественная война фото\1247342426_verner-khorn-uniforma-iii-rejjkha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2465512"/>
            <a:ext cx="3419872" cy="4392488"/>
          </a:xfrm>
          <a:prstGeom prst="rect">
            <a:avLst/>
          </a:prstGeom>
          <a:noFill/>
        </p:spPr>
      </p:pic>
      <p:pic>
        <p:nvPicPr>
          <p:cNvPr id="1031" name="Picture 7" descr="F:\внеклассная работа\отечественная война фото\0_1238052937672[1]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3528" y="4581128"/>
            <a:ext cx="2123250" cy="2068808"/>
          </a:xfrm>
          <a:prstGeom prst="rect">
            <a:avLst/>
          </a:prstGeom>
          <a:noFill/>
        </p:spPr>
      </p:pic>
      <p:pic>
        <p:nvPicPr>
          <p:cNvPr id="7" name="Picture 2" descr="F:\внеклассная работа\отечественная война фото\img4621b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а 178 из 5573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 descr="F:\внеклассная работа\отечественная война фото\18549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Admin\Мои документы\Мои рисунки\Отечественная война\rodina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5" y="0"/>
            <a:ext cx="4767319" cy="6868172"/>
          </a:xfrm>
          <a:prstGeom prst="rect">
            <a:avLst/>
          </a:prstGeom>
          <a:noFill/>
          <a:ln w="38100">
            <a:noFill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F:\внеклассная работа\отечественная война фото\war4145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85728"/>
            <a:ext cx="6572296" cy="4500594"/>
          </a:xfrm>
          <a:prstGeom prst="rect">
            <a:avLst/>
          </a:prstGeom>
          <a:noFill/>
          <a:ln w="9525">
            <a:solidFill>
              <a:schemeClr val="bg1">
                <a:lumMod val="95000"/>
                <a:lumOff val="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1" y="544522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 тылу самоотверженно работали для </a:t>
            </a:r>
          </a:p>
          <a:p>
            <a:pPr algn="ctr"/>
            <a:r>
              <a:rPr lang="ru-RU" sz="2800" dirty="0" smtClean="0"/>
              <a:t>фронта, на фронте сражались за тех, кто остался дома.</a:t>
            </a:r>
            <a:endParaRPr lang="ru-RU" sz="280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F:\внеклассная работа\отечественная война фото\164071366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764704"/>
            <a:ext cx="7920880" cy="5500608"/>
          </a:xfrm>
          <a:prstGeom prst="rect">
            <a:avLst/>
          </a:prstGeom>
          <a:noFill/>
        </p:spPr>
      </p:pic>
      <p:pic>
        <p:nvPicPr>
          <p:cNvPr id="73730" name="Picture 2" descr="http://www.savok.org/uploads/posts/2009-11/1258237882_1255955403_war_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764704"/>
            <a:ext cx="8233470" cy="5472608"/>
          </a:xfrm>
          <a:prstGeom prst="rect">
            <a:avLst/>
          </a:prstGeom>
          <a:noFill/>
        </p:spPr>
      </p:pic>
      <p:pic>
        <p:nvPicPr>
          <p:cNvPr id="73732" name="Picture 4" descr="http://pobeda.krskstate.ru/dat/pic/image/211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764704"/>
            <a:ext cx="8470904" cy="5478795"/>
          </a:xfrm>
          <a:prstGeom prst="rect">
            <a:avLst/>
          </a:prstGeom>
          <a:noFill/>
        </p:spPr>
      </p:pic>
      <p:pic>
        <p:nvPicPr>
          <p:cNvPr id="73734" name="Picture 6" descr="http://www.stihi.ru/pics/2011/09/23/686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836712"/>
            <a:ext cx="8472224" cy="5718672"/>
          </a:xfrm>
          <a:prstGeom prst="rect">
            <a:avLst/>
          </a:prstGeom>
          <a:noFill/>
        </p:spPr>
      </p:pic>
      <p:pic>
        <p:nvPicPr>
          <p:cNvPr id="73736" name="Picture 8" descr="https://encrypted-tbn2.gstatic.com/images?q=tbn:ANd9GcSwl12DRDadYekx4sL-skVYCz4kWyUIuMdxL4btyNOTQlZR0n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04664"/>
            <a:ext cx="8568952" cy="599922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1599317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0"/>
            <a:ext cx="7056784" cy="6861486"/>
          </a:xfrm>
          <a:prstGeom prst="rect">
            <a:avLst/>
          </a:prstGeom>
          <a:noFill/>
        </p:spPr>
      </p:pic>
      <p:pic>
        <p:nvPicPr>
          <p:cNvPr id="105474" name="Picture 2" descr="https://encrypted-tbn0.gstatic.com/images?q=tbn:ANd9GcTrz_wSjqZeNRGka5YaIP7wJmqrgB-p3Ky5du9NVNoeiDIpkNp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89126" y="0"/>
            <a:ext cx="5644444" cy="6858000"/>
          </a:xfrm>
          <a:prstGeom prst="rect">
            <a:avLst/>
          </a:prstGeom>
          <a:noFill/>
        </p:spPr>
      </p:pic>
      <p:pic>
        <p:nvPicPr>
          <p:cNvPr id="105478" name="Picture 6" descr="http://www.zatebya.ru/uploads/all_statiy/pamyatnik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51447"/>
            <a:ext cx="8640959" cy="680655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7521" name="Picture 1" descr="72AC61D0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2770" y="332656"/>
            <a:ext cx="9056696" cy="60212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http://poiskdnepr.com/files/cache/8c/4e/8c4ea5ddcc92b3fe3c19797cc9c9f14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620688"/>
            <a:ext cx="8096250" cy="5400675"/>
          </a:xfrm>
          <a:prstGeom prst="rect">
            <a:avLst/>
          </a:prstGeom>
          <a:noFill/>
        </p:spPr>
      </p:pic>
      <p:pic>
        <p:nvPicPr>
          <p:cNvPr id="109572" name="Picture 4" descr="http://korrdon.info/uploads/posts/2011-05/1305018270_img_13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459" y="620688"/>
            <a:ext cx="8549015" cy="56886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2152</TotalTime>
  <Words>40</Words>
  <Application>Microsoft Office PowerPoint</Application>
  <PresentationFormat>Экран (4:3)</PresentationFormat>
  <Paragraphs>23</Paragraphs>
  <Slides>18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Михаил</cp:lastModifiedBy>
  <cp:revision>299</cp:revision>
  <dcterms:created xsi:type="dcterms:W3CDTF">2009-11-05T14:37:43Z</dcterms:created>
  <dcterms:modified xsi:type="dcterms:W3CDTF">2015-03-24T20:08:26Z</dcterms:modified>
</cp:coreProperties>
</file>